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448" r:id="rId5"/>
    <p:sldId id="2477" r:id="rId6"/>
    <p:sldId id="2479" r:id="rId7"/>
    <p:sldId id="2492" r:id="rId8"/>
    <p:sldId id="2478" r:id="rId9"/>
    <p:sldId id="2494" r:id="rId10"/>
    <p:sldId id="2488" r:id="rId11"/>
    <p:sldId id="24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1C9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3" d="100"/>
          <a:sy n="103" d="100"/>
        </p:scale>
        <p:origin x="126" y="17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10/02/2022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10/02/2022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xtechdocs.dev/" TargetMode="External"/><Relationship Id="rId2" Type="http://schemas.openxmlformats.org/officeDocument/2006/relationships/hyperlink" Target="https://developer.riotgames.com/docs/valorant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st.github.com/Kavan72/b6e0bfdf21d610148f64df878b8a2cc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Getting Started with VALORANT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</a:t>
            </a:r>
            <a:r>
              <a:rPr lang="en-US" sz="1800" b="1" i="1" dirty="0" err="1"/>
              <a:t>api</a:t>
            </a:r>
            <a:r>
              <a:rPr lang="en-US" sz="1800" b="1" i="1" dirty="0"/>
              <a:t>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/>
              <a:t>riot-api-bootcamp.thinkific.com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200" b="1" dirty="0"/>
              <a:t>Why is </a:t>
            </a:r>
            <a:r>
              <a:rPr lang="en-US" sz="3200" b="1" dirty="0" err="1"/>
              <a:t>valorant</a:t>
            </a:r>
            <a:r>
              <a:rPr lang="en-US" sz="3200" b="1" dirty="0"/>
              <a:t> different?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4" t="41379" r="61361" b="41166"/>
          <a:stretch/>
        </p:blipFill>
        <p:spPr>
          <a:xfrm>
            <a:off x="1483305" y="4745304"/>
            <a:ext cx="1764732" cy="182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A6147-3E5C-40BD-6396-0F134149D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09" b="1"/>
          <a:stretch/>
        </p:blipFill>
        <p:spPr>
          <a:xfrm>
            <a:off x="1496500" y="2968970"/>
            <a:ext cx="3252289" cy="92006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8CE711A-8815-7E65-52B1-D318EC933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8673DB-9970-0A7E-240B-E19F3BA52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68" y="1311042"/>
            <a:ext cx="5420503" cy="47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3" y="736720"/>
            <a:ext cx="4516505" cy="149213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800" b="1" spc="300" dirty="0"/>
              <a:t>How does this compare with other Riot Games products?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CC9D7F8C-D9A0-7E13-DA41-F6B7634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2" y="3215280"/>
            <a:ext cx="1980000" cy="185975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A75557C-0504-FB4A-7B3A-D7FFCA1C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4" t="41379" r="61361" b="41166"/>
          <a:stretch/>
        </p:blipFill>
        <p:spPr>
          <a:xfrm>
            <a:off x="6006272" y="736720"/>
            <a:ext cx="1204688" cy="124572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A17041-227C-CA35-1D24-57DBDACD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9" t="29182" r="13225" b="27518"/>
          <a:stretch/>
        </p:blipFill>
        <p:spPr>
          <a:xfrm>
            <a:off x="9464714" y="5166566"/>
            <a:ext cx="2798114" cy="943979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2433453F-A365-C6FF-DEC7-6A4C01A07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672" y="440217"/>
            <a:ext cx="2005018" cy="2005018"/>
          </a:xfrm>
          <a:prstGeom prst="rect">
            <a:avLst/>
          </a:prstGeom>
        </p:spPr>
      </p:pic>
      <p:sp>
        <p:nvSpPr>
          <p:cNvPr id="86" name="Slide Number Placeholder 15">
            <a:extLst>
              <a:ext uri="{FF2B5EF4-FFF2-40B4-BE49-F238E27FC236}">
                <a16:creationId xmlns:a16="http://schemas.microsoft.com/office/drawing/2014/main" id="{F2478E4C-CB88-6226-CD04-B8F790EADA1D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D5CD6BD-2EBD-B554-3F26-D2FB07765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2096454"/>
            <a:ext cx="7077190" cy="40710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League of Legends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Riot API was originally designed for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Variety of endpoints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tournament game creation</a:t>
            </a:r>
          </a:p>
          <a:p>
            <a:pPr lvl="1">
              <a:lnSpc>
                <a:spcPct val="10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Legends of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Runeterra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Gets card info, game state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Mostly interacts with client</a:t>
            </a: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Teamfight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Tactics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end points to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 data is limited (item names, but not effects)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API methods comparison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678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B2EAC-42D4-A27C-2FE9-3AD02181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3" y="2742397"/>
            <a:ext cx="4620126" cy="3291840"/>
          </a:xfrm>
          <a:prstGeom prst="rect">
            <a:avLst/>
          </a:prstGeom>
        </p:spPr>
      </p:pic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A7785-0851-EEDF-3B5F-1B6E0D37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64" y="4740030"/>
            <a:ext cx="4974336" cy="129420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F2491-5DF1-83A7-8B06-A429A1A5EA5F}"/>
              </a:ext>
            </a:extLst>
          </p:cNvPr>
          <p:cNvSpPr txBox="1"/>
          <p:nvPr/>
        </p:nvSpPr>
        <p:spPr>
          <a:xfrm>
            <a:off x="1391037" y="2442577"/>
            <a:ext cx="34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Summoner-v4 (League)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E9D7A-B3FE-72BA-5F51-AF968F8CB1D1}"/>
              </a:ext>
            </a:extLst>
          </p:cNvPr>
          <p:cNvSpPr txBox="1"/>
          <p:nvPr/>
        </p:nvSpPr>
        <p:spPr>
          <a:xfrm>
            <a:off x="7326254" y="2442577"/>
            <a:ext cx="34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Val-match-v1 (</a:t>
            </a:r>
            <a:r>
              <a:rPr lang="en-US" dirty="0" err="1"/>
              <a:t>Valorant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1A805C-14EE-12AE-D54B-09E038CBC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64" y="2993555"/>
            <a:ext cx="3734321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3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So how can I build an app without any access?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/>
              <a:t>riot-api-bootcamp.thinkific.com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spc="300" dirty="0"/>
              <a:t>Finding Documentation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5F192B-9BF9-B451-33AE-DF757F678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1532503"/>
            <a:ext cx="7077190" cy="4635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There is no official documentation for the </a:t>
            </a:r>
            <a:r>
              <a:rPr lang="en-US" sz="1800" dirty="0" err="1"/>
              <a:t>Valorant</a:t>
            </a:r>
            <a:r>
              <a:rPr lang="en-US" sz="1800" dirty="0"/>
              <a:t> API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Often information is in multiple places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Riot API recommendations:</a:t>
            </a:r>
            <a:br>
              <a:rPr lang="en-US" sz="1800" dirty="0"/>
            </a:br>
            <a:r>
              <a:rPr lang="en-US" sz="18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https://developer.riotgames.com/docs/valorant</a:t>
            </a:r>
            <a:endParaRPr lang="en-US" sz="1800" dirty="0">
              <a:solidFill>
                <a:srgbClr val="5F61C9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Python library specific:</a:t>
            </a:r>
            <a:br>
              <a:rPr lang="en-US" sz="1800" dirty="0"/>
            </a:br>
            <a:r>
              <a:rPr lang="en-US" sz="1800" dirty="0"/>
              <a:t>Riot Watcher (</a:t>
            </a:r>
            <a:r>
              <a:rPr lang="en-US" sz="1800" dirty="0">
                <a:solidFill>
                  <a:srgbClr val="5F61C9"/>
                </a:solidFill>
              </a:rPr>
              <a:t>https://riot-watcher.readthedocs.io/en/latest/index.html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Community documentation: </a:t>
            </a:r>
            <a:br>
              <a:rPr lang="en-US" sz="1800" dirty="0"/>
            </a:br>
            <a:r>
              <a:rPr lang="en-US" sz="1800" dirty="0" err="1"/>
              <a:t>Hextechdocs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5F61C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https://hextechdocs.dev/</a:t>
            </a:r>
            <a:r>
              <a:rPr lang="en-US" sz="18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B32FF-C91C-8EF6-7086-1D0BE43B3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79" y="5009533"/>
            <a:ext cx="5254610" cy="12990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72D56-56C4-04D3-D98F-0CF0EE808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819" y="1268083"/>
            <a:ext cx="4212930" cy="1422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C3E91-9A50-D9B3-34C0-4D11A3316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572" y="2847062"/>
            <a:ext cx="5149424" cy="20059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030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VALORANT API Endpoints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7544052" y="1782981"/>
            <a:ext cx="4004479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The community has figured it out mostly by trial and error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Riot has their servers split up between regions, so each region has their own URL.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837683-0E55-066B-9ACC-53190A7D8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3270"/>
            <a:ext cx="5152377" cy="466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A2D1C-8E02-AE86-38E7-F78102E27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631" y="4182280"/>
            <a:ext cx="3191320" cy="1876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EC011-A3F2-914F-DB60-9DB606C2BA9B}"/>
              </a:ext>
            </a:extLst>
          </p:cNvPr>
          <p:cNvSpPr txBox="1"/>
          <p:nvPr/>
        </p:nvSpPr>
        <p:spPr>
          <a:xfrm>
            <a:off x="939661" y="6005741"/>
            <a:ext cx="4390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F61C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https://gist.github.com/Kavan72/b6e0bfdf21d610148f64df878b8a2cc5</a:t>
            </a:r>
            <a:endParaRPr lang="en-US" sz="1100" dirty="0">
              <a:solidFill>
                <a:srgbClr val="5F61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693</TotalTime>
  <Words>277</Words>
  <Application>Microsoft Office PowerPoint</Application>
  <PresentationFormat>Widescreen</PresentationFormat>
  <Paragraphs>48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Getting Started with VALORANT</vt:lpstr>
      <vt:lpstr>Why is valorant different?</vt:lpstr>
      <vt:lpstr>How does this compare with other Riot Games products?</vt:lpstr>
      <vt:lpstr>API methods comparison</vt:lpstr>
      <vt:lpstr>So how can I build an app without any access?</vt:lpstr>
      <vt:lpstr>Finding Documentation</vt:lpstr>
      <vt:lpstr>VALORANT API Endpoints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Author</cp:lastModifiedBy>
  <cp:revision>57</cp:revision>
  <dcterms:created xsi:type="dcterms:W3CDTF">2020-12-14T19:35:28Z</dcterms:created>
  <dcterms:modified xsi:type="dcterms:W3CDTF">2022-10-02T20:13:02Z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